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78605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Логопедическое занятие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 во 2 классе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Тема: «Предлоги –В,НА,ПОД,НАД»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Выполнила: учитель- логопед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МАОУ «Подгорнская СОШ»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Максимцова Валентина Алексеевна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367338"/>
            <a:ext cx="8072494" cy="8048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Кошка сидит            шляпой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avatars.mds.yandex.net/i?id=78fbb5d8bf51e015497c830b222c7cb3263714b3-5228667-images-thumbs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4028" r="14028"/>
          <a:stretch>
            <a:fillRect/>
          </a:stretch>
        </p:blipFill>
        <p:spPr bwMode="auto">
          <a:xfrm>
            <a:off x="1071538" y="123851"/>
            <a:ext cx="7358114" cy="473390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29058" y="5000636"/>
            <a:ext cx="100013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00496" y="6072182"/>
            <a:ext cx="785818" cy="7858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214950"/>
            <a:ext cx="8501122" cy="95725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Птичка сидит            ветке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avatars.mds.yandex.net/i?id=e37e1594621189b5eda6284b1e72f0e1acff3bf7-9106769-images-thumbs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889" r="8889"/>
          <a:stretch>
            <a:fillRect/>
          </a:stretch>
        </p:blipFill>
        <p:spPr bwMode="auto">
          <a:xfrm>
            <a:off x="1071538" y="72212"/>
            <a:ext cx="6858048" cy="514353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5715016"/>
            <a:ext cx="100013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929058" y="4929198"/>
            <a:ext cx="785818" cy="7858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429264"/>
            <a:ext cx="8572560" cy="804862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Бабочка  порхает              цветком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2" name="Picture 6" descr="https://avatars.mds.yandex.net/i?id=168939f506662f59d3e7d82bdadcc44584193198-5230026-images-thumbs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9" r="39"/>
          <a:stretch>
            <a:fillRect/>
          </a:stretch>
        </p:blipFill>
        <p:spPr bwMode="auto">
          <a:xfrm>
            <a:off x="1142976" y="125791"/>
            <a:ext cx="7072362" cy="460178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786314" y="5715016"/>
            <a:ext cx="100013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857752" y="4786322"/>
            <a:ext cx="785818" cy="7858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85860"/>
            <a:ext cx="8722452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Исправь ошибку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Подокнами дети «разбили» сад.</a:t>
            </a:r>
          </a:p>
          <a:p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Настол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девочка поставила тарелку.</a:t>
            </a:r>
          </a:p>
          <a:p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Наддомом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летит самолет.</a:t>
            </a:r>
          </a:p>
          <a:p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Вшколу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идут дети.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85860"/>
            <a:ext cx="8722452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Проверь себя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окнами дети «разбили» сад.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стол девочка поставила тарелку.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домом летит самолет.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школу идут дети.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14422"/>
            <a:ext cx="89297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 какими маленькими словами мы сегодня познакомились?</a:t>
            </a:r>
          </a:p>
          <a:p>
            <a:pPr algn="ctr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 пишутся предлоги в предложении?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0"/>
            <a:ext cx="835824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Занятие окончено</a:t>
            </a:r>
          </a:p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Picture background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542404"/>
            <a:ext cx="4572032" cy="3315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Предлоги-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служебная часть речи,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указывающая на пространственное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положение предмета.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Предлоги пишутся с другими словами раздельно.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28596" y="4786322"/>
            <a:ext cx="8072494" cy="207167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поле растёт ромашка.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кустом сидит букашка.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кустом летает пташка. </a:t>
            </a:r>
          </a:p>
          <a:p>
            <a:pPr algn="ctr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кусте висит рубашка.</a:t>
            </a:r>
          </a:p>
          <a:p>
            <a:pPr algn="ctr"/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pic>
        <p:nvPicPr>
          <p:cNvPr id="1027" name="Picture 3" descr="C:\Users\Логопед\Desktop\скорочтение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5978212" cy="4420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avatars.mds.yandex.net/i?id=ca559d5ac9781b61c620abb0dceb526f6482ded5-4033626-images-thumbs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4922" r="51939" b="10274"/>
          <a:stretch>
            <a:fillRect/>
          </a:stretch>
        </p:blipFill>
        <p:spPr bwMode="auto">
          <a:xfrm>
            <a:off x="4214810" y="357166"/>
            <a:ext cx="4214842" cy="633766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2214554"/>
            <a:ext cx="522649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Где стоит клетка?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Где находится птица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https://avatars.mds.yandex.net/i?id=fac6b91bdd3e7ef7faf15d52d50dc9dc66221037-12319660-images-thumbs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9926" b="19926"/>
          <a:stretch>
            <a:fillRect/>
          </a:stretch>
        </p:blipFill>
        <p:spPr bwMode="auto">
          <a:xfrm>
            <a:off x="1142976" y="285728"/>
            <a:ext cx="6817020" cy="57183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43174" y="5857892"/>
            <a:ext cx="44847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Где лежит мячик?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Г</a:t>
            </a:r>
            <a:endParaRPr lang="ru-RU" dirty="0"/>
          </a:p>
        </p:txBody>
      </p:sp>
      <p:pic>
        <p:nvPicPr>
          <p:cNvPr id="19460" name="Picture 4" descr="https://avatars.mds.yandex.net/i?id=0b70575370ef21a65c508e55deb77647b7c8ab65-12724437-images-thumbs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56" r="156"/>
          <a:stretch>
            <a:fillRect/>
          </a:stretch>
        </p:blipFill>
        <p:spPr bwMode="auto">
          <a:xfrm>
            <a:off x="928662" y="291302"/>
            <a:ext cx="7761865" cy="58213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5984" y="5857892"/>
            <a:ext cx="41401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Где сидит ёжик?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Где порхает бабочка?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avatars.mds.yandex.net/i?id=15bdb5555763f6b8da35589e13673bbf60cc86d9-6498965-images-thumbs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9" r="39"/>
          <a:stretch>
            <a:fillRect/>
          </a:stretch>
        </p:blipFill>
        <p:spPr bwMode="auto">
          <a:xfrm>
            <a:off x="1071539" y="72212"/>
            <a:ext cx="7142734" cy="5357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42910" y="1142984"/>
            <a:ext cx="1714512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643314"/>
            <a:ext cx="1928826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ПОД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43702" y="714356"/>
            <a:ext cx="2000264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00694" y="4214818"/>
            <a:ext cx="2071702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НАД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000100" y="214290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072330" y="1071546"/>
            <a:ext cx="1214446" cy="1143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000100" y="5357826"/>
            <a:ext cx="1214446" cy="1143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929322" y="2928934"/>
            <a:ext cx="1143008" cy="107157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636"/>
            <a:ext cx="8072494" cy="1000132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Кошка  сидит          шляпе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s://avatars.mds.yandex.net/i?id=1ffd52f6d690db463e0a6c6bb2a197656c936962-3986346-images-thumbs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722" r="9722"/>
          <a:stretch>
            <a:fillRect/>
          </a:stretch>
        </p:blipFill>
        <p:spPr bwMode="auto">
          <a:xfrm>
            <a:off x="1785918" y="285728"/>
            <a:ext cx="5486400" cy="41148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57620" y="5143512"/>
            <a:ext cx="92869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000496" y="5286388"/>
            <a:ext cx="714380" cy="7143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147</Words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Логопедическое занятие  во 2 классе Тема: «Предлоги –В,НА,ПОД,НАД» Выполнила: учитель- логопед МАОУ «Подгорнская СОШ» Максимцова Валентина Алексеевна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Кошка  сидит          шляпе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Логопедическое занятие  во 2 классе Тема: «Предлоги –В,НА,ПОД,НАД» Выполнила: учитель- логопед МАОУ «Подгорнская СОШ» Максимцова Валентина Алексеевна </dc:title>
  <dc:creator>Логопед</dc:creator>
  <cp:lastModifiedBy>Логопед</cp:lastModifiedBy>
  <cp:revision>20</cp:revision>
  <dcterms:created xsi:type="dcterms:W3CDTF">2024-10-24T07:55:48Z</dcterms:created>
  <dcterms:modified xsi:type="dcterms:W3CDTF">2024-10-24T17:18:06Z</dcterms:modified>
</cp:coreProperties>
</file>