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19"/>
  </p:notesMasterIdLst>
  <p:handoutMasterIdLst>
    <p:handoutMasterId r:id="rId20"/>
  </p:handoutMasterIdLst>
  <p:sldIdLst>
    <p:sldId id="268" r:id="rId5"/>
    <p:sldId id="276" r:id="rId6"/>
    <p:sldId id="275" r:id="rId7"/>
    <p:sldId id="277" r:id="rId8"/>
    <p:sldId id="280" r:id="rId9"/>
    <p:sldId id="279" r:id="rId10"/>
    <p:sldId id="283" r:id="rId11"/>
    <p:sldId id="286" r:id="rId12"/>
    <p:sldId id="284" r:id="rId13"/>
    <p:sldId id="287" r:id="rId14"/>
    <p:sldId id="288" r:id="rId15"/>
    <p:sldId id="289" r:id="rId16"/>
    <p:sldId id="290" r:id="rId17"/>
    <p:sldId id="267" r:id="rId18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80"/>
  </p:normalViewPr>
  <p:slideViewPr>
    <p:cSldViewPr snapToGrid="0" snapToObjects="1">
      <p:cViewPr varScale="1">
        <p:scale>
          <a:sx n="59" d="100"/>
          <a:sy n="59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F50987BA-D05C-40C1-B148-9AD3F1096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96FD1B-358E-41F3-8670-5F4BD6E78C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361E-3319-4F3A-8BC4-E1F86CD285CB}" type="datetimeFigureOut">
              <a:rPr lang="ru-RU" smtClean="0"/>
              <a:t>29.01.2025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0E0641-2939-48BB-AD2A-2C1E323E64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B57399-AD03-4324-ABAA-7C3DF41257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7E5E70-6B8B-45D8-ABB0-40FC6B684A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1FC39-5220-449E-B3BD-14C634CF0F13}" type="datetimeFigureOut">
              <a:rPr lang="ru-RU" smtClean="0"/>
              <a:t>29.01.2025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E93EA-94E1-4702-97A4-D0CA1F7CEC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4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4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E93EA-94E1-4702-97A4-D0CA1F7CECF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0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3748AA-5F2B-4E95-BA56-A43BAB2338C8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Полилиния 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5F996-8316-4174-A428-BDACDDD0BCEC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3" name="Текст 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59814-593E-4F71-B8BA-FF17C91E7B48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Текстовое поле 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Текстовое поле 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B707E2-7AE1-4396-BFCC-B4E47A20D7C1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 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ADEFDB-4982-4BEF-BD36-D1BC56373F2A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1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Текстовое поле 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«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Текстовое поле 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ru-RU" sz="800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»</a:t>
            </a:r>
            <a:endParaRPr lang="ru-RU" sz="800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1" name="Текст 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A30792-E5C8-49F3-A500-797380D78824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254FBA-FDFE-442A-8FF2-473C8A7C8BB9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42CAEB-FC87-48BB-94BB-9E689A8FDD9F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7BB3A3-B59F-4584-A5BD-2CCE215CE6F3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88A495-D023-423A-B56B-1BEBEB6A5731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 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BAB583-C8DE-4EA0-B280-30B3312CAED9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1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 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27A78-6D8F-45BF-A169-2D27227E0424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2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13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12376F-9843-4017-BBE4-92BE4063336B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151D4D-90D7-4534-BAAF-7838F1986BF3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557F1F-B35E-46E0-A7E9-1E53A2B09303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2924D5D-5C0F-4A53-A7AC-0D23AFA46567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Полилиния 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 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Полилиния 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Полилиния 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Полилиния 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Полилиния 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Группа 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Полилиния 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Полилиния 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Полилиния 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Полилиния 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Полилиния 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Полилиния 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Полилиния 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Полилиния 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Полилиния 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Полилиния 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Полилиния 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Прямоугольник 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A8C492A-D229-4BF0-B5C6-8DEFEF709616}" type="datetime1">
              <a:rPr lang="ru-RU" smtClean="0"/>
              <a:t>29.01.2025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Прямоугольник 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799" y="408458"/>
            <a:ext cx="10258814" cy="3232813"/>
          </a:xfrm>
        </p:spPr>
        <p:txBody>
          <a:bodyPr rtlCol="0">
            <a:normAutofit/>
          </a:bodyPr>
          <a:lstStyle/>
          <a:p>
            <a:pPr rtl="0"/>
            <a:r>
              <a:rPr lang="ru-RU" sz="8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Зима. Зимние забавы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 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071" y="4619205"/>
            <a:ext cx="4891541" cy="1284457"/>
          </a:xfrm>
        </p:spPr>
        <p:txBody>
          <a:bodyPr rtlCol="0">
            <a:normAutofit/>
          </a:bodyPr>
          <a:lstStyle/>
          <a:p>
            <a:pPr rtl="0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  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Баландина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Ю.В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0" name="Группа 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Полилиния 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Полилиния 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Полилиния 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Полилиния 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Группа 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Полилиния 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Полилиния 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Полилиния 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Полилиния 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Полилиния 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Полилиния 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Полилиния 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Полилиния 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Полилиния 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Прямоугольник 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50" name="Полилиния 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440871"/>
            <a:ext cx="7612432" cy="599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1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326571"/>
            <a:ext cx="7302189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7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6871" y="440872"/>
            <a:ext cx="7429500" cy="641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5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624111"/>
            <a:ext cx="7710404" cy="587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05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 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ru-RU" dirty="0"/>
              <a:t>Спасибо за </a:t>
            </a:r>
            <a:r>
              <a:rPr lang="ru-RU" dirty="0" smtClean="0"/>
              <a:t>урок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grpSp>
        <p:nvGrpSpPr>
          <p:cNvPr id="12" name="Группа 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Полилиния 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Полилиния 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Полилиния 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Полилиния 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Полилиния 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Полилиния 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Полилиния 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Полилиния 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Полилиния 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Полилиния 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Полилиния 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Полилиния 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Группа 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Полилиния 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Полилиния 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Полилиния 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Полилиния 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Полилиния 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Полилиния 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Полилиния 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Полилиния 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Полилиния 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Полилиния 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Полилиния 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Полилиния 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Прямоугольник 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42" name="Полилиния 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0057" y="228599"/>
            <a:ext cx="9414555" cy="107768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«РРГГГГПИ   ыбоч2Ика –трубочка</a:t>
            </a:r>
            <a:b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0057" y="212269"/>
            <a:ext cx="8806543" cy="664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64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793" y="0"/>
            <a:ext cx="10830207" cy="66965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22915" y="832757"/>
            <a:ext cx="7053942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«Улыбочка» –«Трубочка»</a:t>
            </a:r>
            <a:endParaRPr lang="ru-RU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6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314" y="0"/>
            <a:ext cx="8343901" cy="6857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76057" y="624110"/>
            <a:ext cx="367416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«Часики»</a:t>
            </a:r>
            <a:endParaRPr lang="ru-R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6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6486" y="244929"/>
            <a:ext cx="7837713" cy="63681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47357" y="1012373"/>
            <a:ext cx="4098472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«Катушка»</a:t>
            </a:r>
            <a:endParaRPr lang="ru-R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42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4842" y="163286"/>
            <a:ext cx="7854043" cy="66947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63686" y="1045029"/>
            <a:ext cx="4922401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Иголочка»</a:t>
            </a:r>
            <a:endParaRPr lang="ru-R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74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5615" y="0"/>
            <a:ext cx="8703128" cy="6629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18958" y="624110"/>
            <a:ext cx="3295164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«Качели»</a:t>
            </a:r>
            <a:endParaRPr lang="ru-RU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99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4" y="391886"/>
            <a:ext cx="780837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46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436677"/>
            <a:ext cx="7710403" cy="642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2048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75CB40-8686-4C48-810A-C2974D3D3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B8F5F2-61AB-4CE6-A5E3-F34B87B0EE42}">
  <ds:schemaRefs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6c05727-aa75-4e4a-9b5f-8a80a1165891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07C3E52-A0B1-49C0-88BD-66B715EE8B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«Легкий дым» для планирования мероприятий</Template>
  <TotalTime>65</TotalTime>
  <Words>40</Words>
  <Application>Microsoft Office PowerPoint</Application>
  <PresentationFormat>Широкоэкранный</PresentationFormat>
  <Paragraphs>11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Wingdings 3</vt:lpstr>
      <vt:lpstr>Легкий дым</vt:lpstr>
      <vt:lpstr> Зима. Зимние забавы.</vt:lpstr>
      <vt:lpstr> «РРГГГГПИ   ыбоч2Ика –трубочка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урок!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«Легкий дым» для планирования мероприятий</dc:title>
  <dc:creator>admin admin</dc:creator>
  <cp:lastModifiedBy>Дрягина</cp:lastModifiedBy>
  <cp:revision>7</cp:revision>
  <dcterms:created xsi:type="dcterms:W3CDTF">2025-01-28T03:24:52Z</dcterms:created>
  <dcterms:modified xsi:type="dcterms:W3CDTF">2025-01-29T08:26:40Z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