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Единственное и множественное число имён существительных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797152"/>
            <a:ext cx="4915272" cy="13681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Урок русского языка. 2 класс</a:t>
            </a:r>
          </a:p>
          <a:p>
            <a:r>
              <a:rPr lang="ru-RU" sz="2000" dirty="0" smtClean="0"/>
              <a:t>Выполнила: учитель начальных классов  </a:t>
            </a:r>
            <a:r>
              <a:rPr lang="ru-RU" sz="2000" dirty="0" err="1" smtClean="0"/>
              <a:t>Дюнина</a:t>
            </a:r>
            <a:r>
              <a:rPr lang="ru-RU" sz="2000" dirty="0" smtClean="0"/>
              <a:t> С.В.</a:t>
            </a:r>
            <a:endParaRPr lang="ru-RU" sz="2000" dirty="0"/>
          </a:p>
        </p:txBody>
      </p:sp>
      <p:pic>
        <p:nvPicPr>
          <p:cNvPr id="20482" name="Picture 2" descr="Пнг Русский язык 29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44824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чистописания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143000" y="3212976"/>
            <a:ext cx="7605464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b="1" dirty="0" smtClean="0"/>
              <a:t>Карусель, кошка, камин, канат, книги.</a:t>
            </a:r>
            <a:endParaRPr lang="ru-RU" sz="2800" b="1" dirty="0"/>
          </a:p>
        </p:txBody>
      </p:sp>
      <p:pic>
        <p:nvPicPr>
          <p:cNvPr id="1026" name="Picture 2" descr="C:\Users\Светлана\OneDrive\Рабочий стол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1872208" cy="1048437"/>
          </a:xfrm>
          <a:prstGeom prst="rect">
            <a:avLst/>
          </a:prstGeom>
          <a:noFill/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6EE59426-FD34-45FF-BF83-DFB3E5C649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3861048"/>
            <a:ext cx="2917964" cy="253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653136"/>
            <a:ext cx="6512511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Число имён существительных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88640"/>
            <a:ext cx="2588718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2420888"/>
            <a:ext cx="2263730" cy="2263730"/>
          </a:xfrm>
          <a:prstGeom prst="rect">
            <a:avLst/>
          </a:prstGeom>
        </p:spPr>
      </p:pic>
      <p:pic>
        <p:nvPicPr>
          <p:cNvPr id="41986" name="Picture 2" descr="Скачать картинки Очки, стоковые фото Очки в хорошем качестве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04664"/>
            <a:ext cx="2880320" cy="1916723"/>
          </a:xfrm>
          <a:prstGeom prst="rect">
            <a:avLst/>
          </a:prstGeom>
          <a:noFill/>
        </p:spPr>
      </p:pic>
      <p:pic>
        <p:nvPicPr>
          <p:cNvPr id="41988" name="Picture 4" descr="Детские санки Клинцы цветны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2132856"/>
            <a:ext cx="2376264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3027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4797152"/>
            <a:ext cx="5256583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Число имён существительных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9624" y="3789040"/>
            <a:ext cx="3384376" cy="2222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988840"/>
            <a:ext cx="3246263" cy="2160240"/>
          </a:xfrm>
          <a:prstGeom prst="rect">
            <a:avLst/>
          </a:prstGeom>
        </p:spPr>
      </p:pic>
      <p:pic>
        <p:nvPicPr>
          <p:cNvPr id="6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0"/>
            <a:ext cx="4026870" cy="2265114"/>
          </a:xfrm>
          <a:prstGeom prst="rect">
            <a:avLst/>
          </a:prstGeom>
        </p:spPr>
      </p:pic>
      <p:pic>
        <p:nvPicPr>
          <p:cNvPr id="199682" name="Picture 2" descr="Фото Соль | Freepi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0"/>
            <a:ext cx="2497044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256882"/>
            <a:ext cx="676875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Выпиши имена существительные, которые употребляются только во множественном числе: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Ручьи, брюки, полотенца, кушанья, санки, щипцы, муравьи, сучья, ножницы, сутки, звенья, платья, опилки, ромашки, чернила, прятки, листья, шахматы, васильки, сумерки.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Открытый урок по русскому языку №6 - презентация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221088"/>
            <a:ext cx="278794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7245424" cy="34747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Карточка 2.</a:t>
            </a:r>
            <a:endParaRPr lang="ru-RU" sz="2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i="1" dirty="0" smtClean="0"/>
              <a:t>Из данных слов выпиши </a:t>
            </a:r>
            <a:r>
              <a:rPr lang="ru-RU" sz="2400" i="1" dirty="0" smtClean="0"/>
              <a:t>имена существительные</a:t>
            </a:r>
            <a:r>
              <a:rPr lang="ru-RU" sz="2400" i="1" dirty="0" smtClean="0"/>
              <a:t>:</a:t>
            </a:r>
          </a:p>
          <a:p>
            <a:pPr>
              <a:buNone/>
            </a:pPr>
            <a:r>
              <a:rPr lang="ru-RU" b="1" dirty="0" smtClean="0"/>
              <a:t>    Сильный</a:t>
            </a:r>
            <a:r>
              <a:rPr lang="ru-RU" b="1" dirty="0" smtClean="0"/>
              <a:t>, зима, найти, дерево, рисовать, красивый, воробей, река, ручной, решать, подснежник, показаться, стекло, зелёный.</a:t>
            </a:r>
            <a:endParaRPr lang="ru-RU" b="1" dirty="0"/>
          </a:p>
        </p:txBody>
      </p:sp>
      <p:pic>
        <p:nvPicPr>
          <p:cNvPr id="4" name="Picture 2" descr="Открытый урок по формированию функциональной грамотности по русскому языку  2 класс на тему «Слова с удвоенными согласными.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933056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143000" y="1556792"/>
            <a:ext cx="7389440" cy="2649448"/>
          </a:xfrm>
          <a:prstGeom prst="rect">
            <a:avLst/>
          </a:prstGeom>
        </p:spPr>
        <p:txBody>
          <a:bodyPr/>
          <a:lstStyle/>
          <a:p>
            <a:r>
              <a:rPr lang="ru-RU" i="1" dirty="0" smtClean="0"/>
              <a:t>Продолжите любое предложение:</a:t>
            </a:r>
            <a:endParaRPr lang="ru-RU" dirty="0" smtClean="0"/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-Сегодня на уроке я узнал…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-На этом уроке я похвалил бы себя…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-После урока мне захотелось…</a:t>
            </a:r>
          </a:p>
          <a:p>
            <a:endParaRPr lang="ru-RU" dirty="0"/>
          </a:p>
        </p:txBody>
      </p:sp>
      <p:pic>
        <p:nvPicPr>
          <p:cNvPr id="1026" name="Picture 2" descr="Интернет-урок русского языка &quot;Звуки&quot; - Интернет-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861048"/>
            <a:ext cx="2792394" cy="240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</TotalTime>
  <Words>158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Единственное и множественное число имён существительных</vt:lpstr>
      <vt:lpstr>Минутка чистописания</vt:lpstr>
      <vt:lpstr>Число имён существительных</vt:lpstr>
      <vt:lpstr>Число имён существительных</vt:lpstr>
      <vt:lpstr>Слайд 5</vt:lpstr>
      <vt:lpstr>Слайд 6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Единственное и множественное число имён существительных</dc:title>
  <dc:creator>Светлана</dc:creator>
  <cp:lastModifiedBy>Светлана</cp:lastModifiedBy>
  <cp:revision>2</cp:revision>
  <dcterms:created xsi:type="dcterms:W3CDTF">2025-03-11T03:21:14Z</dcterms:created>
  <dcterms:modified xsi:type="dcterms:W3CDTF">2025-03-11T03:38:37Z</dcterms:modified>
</cp:coreProperties>
</file>