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7448872" cy="3417912"/>
          </a:xfrm>
        </p:spPr>
        <p:txBody>
          <a:bodyPr>
            <a:normAutofit/>
          </a:bodyPr>
          <a:lstStyle/>
          <a:p>
            <a:r>
              <a:rPr lang="ru-RU" dirty="0" smtClean="0"/>
              <a:t>Урок закрепления.</a:t>
            </a:r>
          </a:p>
          <a:p>
            <a:r>
              <a:rPr lang="ru-RU" dirty="0" smtClean="0"/>
              <a:t>2 </a:t>
            </a:r>
            <a:r>
              <a:rPr lang="ru-RU" dirty="0" smtClean="0"/>
              <a:t>класс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dirty="0" smtClean="0"/>
              <a:t>Выполнила: учитель начальных классов </a:t>
            </a:r>
            <a:r>
              <a:rPr lang="ru-RU" dirty="0" err="1" smtClean="0"/>
              <a:t>Дюнина</a:t>
            </a:r>
            <a:r>
              <a:rPr lang="ru-RU" dirty="0" smtClean="0"/>
              <a:t> Светлана Владимировна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Письменные приёмы сложения и вычитания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Организационный момент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55776" y="1549352"/>
            <a:ext cx="65882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« Пусть математика сложна,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 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Её до края не познать,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 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Откроет двери всем она,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 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В них только надо постучать.»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1027" name="Picture 3" descr="Трое из Простокваши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78048"/>
            <a:ext cx="3816424" cy="2777259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499992" y="3551105"/>
            <a:ext cx="43204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Дорогие ребята!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Приглашаю вас погостить в нашей деревне.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Дядя Фёдор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Актуализация знаний</a:t>
            </a:r>
            <a:endParaRPr lang="ru-RU" dirty="0"/>
          </a:p>
        </p:txBody>
      </p:sp>
      <p:pic>
        <p:nvPicPr>
          <p:cNvPr id="4098" name="Picture 2" descr="Картинка поезд для детей: Шаблон паровозика на годик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204864"/>
            <a:ext cx="1800200" cy="1267641"/>
          </a:xfrm>
          <a:prstGeom prst="rect">
            <a:avLst/>
          </a:prstGeom>
          <a:noFill/>
        </p:spPr>
      </p:pic>
      <p:pic>
        <p:nvPicPr>
          <p:cNvPr id="4102" name="Picture 6" descr="вагончик на прозрачном фоне 28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204864"/>
            <a:ext cx="1748099" cy="1234372"/>
          </a:xfrm>
          <a:prstGeom prst="rect">
            <a:avLst/>
          </a:prstGeom>
          <a:noFill/>
        </p:spPr>
      </p:pic>
      <p:pic>
        <p:nvPicPr>
          <p:cNvPr id="4104" name="Picture 8" descr="паровозик с вагончиками на прозрачном фоне 28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060848"/>
            <a:ext cx="2038291" cy="1440160"/>
          </a:xfrm>
          <a:prstGeom prst="rect">
            <a:avLst/>
          </a:prstGeom>
          <a:noFill/>
        </p:spPr>
      </p:pic>
      <p:pic>
        <p:nvPicPr>
          <p:cNvPr id="4106" name="Picture 10" descr="Картинка поезд для детей: Шаблон паровозика на годик ..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2060848"/>
            <a:ext cx="2045197" cy="1440160"/>
          </a:xfrm>
          <a:prstGeom prst="rect">
            <a:avLst/>
          </a:prstGeom>
          <a:noFill/>
        </p:spPr>
      </p:pic>
      <p:pic>
        <p:nvPicPr>
          <p:cNvPr id="9" name="Picture 8" descr="паровозик с вагончиками на прозрачном фоне 28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2060848"/>
            <a:ext cx="2038291" cy="144016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15616" y="256490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21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195736" y="2564904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33   75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067944" y="2564904"/>
            <a:ext cx="43204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9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796136" y="256490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30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668344" y="2564904"/>
            <a:ext cx="50405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57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примеров в столбик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63888" y="1412776"/>
            <a:ext cx="5241784" cy="468627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40 – 23          61 – 28     </a:t>
            </a:r>
          </a:p>
          <a:p>
            <a:pPr>
              <a:buNone/>
            </a:pPr>
            <a:r>
              <a:rPr lang="ru-RU" b="1" dirty="0" smtClean="0"/>
              <a:t>100 – 57         85 – 43         </a:t>
            </a:r>
          </a:p>
          <a:p>
            <a:pPr>
              <a:buNone/>
            </a:pPr>
            <a:r>
              <a:rPr lang="ru-RU" b="1" dirty="0" smtClean="0"/>
              <a:t>31 – 28            27 + 63          </a:t>
            </a:r>
          </a:p>
          <a:p>
            <a:pPr>
              <a:buNone/>
            </a:pPr>
            <a:r>
              <a:rPr lang="ru-RU" b="1" dirty="0" smtClean="0"/>
              <a:t>68 + 29            56 + 44           </a:t>
            </a:r>
          </a:p>
          <a:p>
            <a:pPr>
              <a:buNone/>
            </a:pPr>
            <a:r>
              <a:rPr lang="ru-RU" b="1" dirty="0" smtClean="0"/>
              <a:t>35 + 52            43 + 39</a:t>
            </a:r>
          </a:p>
          <a:p>
            <a:endParaRPr lang="ru-RU" dirty="0"/>
          </a:p>
        </p:txBody>
      </p:sp>
      <p:pic>
        <p:nvPicPr>
          <p:cNvPr id="4" name="Рисунок 3" descr="https://fsd.multiurok.ru/html/2023/01/27/s_63d400cb76ad3/phpnWi1h9_Otkrytyj-urok-matematiki-na-temu-_Pismennye-priemy-slozheniya-vida-3753_-2-klass_html_1637bee752e41a8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331236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483768" y="1412776"/>
            <a:ext cx="6321904" cy="4686272"/>
          </a:xfrm>
        </p:spPr>
        <p:txBody>
          <a:bodyPr/>
          <a:lstStyle/>
          <a:p>
            <a:r>
              <a:rPr lang="ru-RU" b="1" dirty="0" smtClean="0"/>
              <a:t>В одной группе детского сада было 20 детей, а в другой – на 3 ребёнка меньше. Сколько детей было во второй группе? </a:t>
            </a:r>
            <a:r>
              <a:rPr lang="ru-RU" i="1" dirty="0" smtClean="0"/>
              <a:t>Измени вопрос так, чтобы задача решалась в 2 действия. Запиши решение.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fsd.multiurok.ru/html/2023/01/27/s_63d400cb76ad3/phpnWi1h9_Otkrytyj-urok-matematiki-na-temu-_Pismennye-priemy-slozheniya-vida-3753_-2-klass_html_a2d755503a0a4ed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230425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5536" y="4365104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Х – 12 = 60             24 + у = 50            92 – </a:t>
            </a:r>
            <a:r>
              <a:rPr lang="ru-RU" sz="2800" b="1" dirty="0" err="1" smtClean="0"/>
              <a:t>х</a:t>
            </a:r>
            <a:r>
              <a:rPr lang="ru-RU" sz="2800" b="1" dirty="0" smtClean="0"/>
              <a:t> = 42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pic>
        <p:nvPicPr>
          <p:cNvPr id="4" name="Рисунок 3" descr="https://fsd.multiurok.ru/html/2023/01/27/s_63d400cb76ad3/phpnWi1h9_Otkrytyj-urok-matematiki-na-temu-_Pismennye-priemy-slozheniya-vida-3753_-2-klass_html_f0538ae113cf6ab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420888"/>
            <a:ext cx="323430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1916832"/>
            <a:ext cx="208823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627784" y="213285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 см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115616" y="31409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 см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1412776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Найти периметр данного прямоугольника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7544" y="386104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-Какой длины будет сторона квадрата с таким же периметром?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87</TotalTime>
  <Words>156</Words>
  <Application>Microsoft Office PowerPoint</Application>
  <PresentationFormat>Экран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Официальная</vt:lpstr>
      <vt:lpstr>Письменные приёмы сложения и вычитания</vt:lpstr>
      <vt:lpstr>Организационный момент</vt:lpstr>
      <vt:lpstr>Актуализация знаний</vt:lpstr>
      <vt:lpstr>Решение примеров в столбик</vt:lpstr>
      <vt:lpstr>Задача.</vt:lpstr>
      <vt:lpstr>Самостоятельная работа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Письменные приёмы сложения и вычитания</dc:title>
  <dc:creator>Светлана</dc:creator>
  <cp:lastModifiedBy>Светлана</cp:lastModifiedBy>
  <cp:revision>16</cp:revision>
  <dcterms:created xsi:type="dcterms:W3CDTF">2025-01-31T12:13:13Z</dcterms:created>
  <dcterms:modified xsi:type="dcterms:W3CDTF">2025-02-19T11:58:57Z</dcterms:modified>
</cp:coreProperties>
</file>