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63" r:id="rId5"/>
    <p:sldId id="258" r:id="rId6"/>
    <p:sldId id="259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61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6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yquiz.ru/" TargetMode="External"/><Relationship Id="rId2" Type="http://schemas.openxmlformats.org/officeDocument/2006/relationships/hyperlink" Target="https://learningapp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kysmart.ru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scloud.pythonanywhere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scloud.pythonanywhere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«Методы и приемы работы с обучающимися по повышению качества обучения»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Материалы с педагогического совета</a:t>
            </a:r>
          </a:p>
          <a:p>
            <a:r>
              <a:rPr lang="ru-RU" dirty="0" smtClean="0"/>
              <a:t>02.02.2024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Письмо с дырками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/>
              <a:t>Учитель составляет текст с пробелами, обучающиеся читают текст и заполняют пропуски.</a:t>
            </a:r>
          </a:p>
          <a:p>
            <a:pPr marL="0" indent="0" algn="ctr">
              <a:buNone/>
            </a:pPr>
            <a:r>
              <a:rPr lang="ru-RU" b="1" i="1" dirty="0" smtClean="0"/>
              <a:t>«Природа – наш дом»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Самым первым домашним животным стала ______.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 - самое глубокое озеро на Земле.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Плод кукурузы называется __________.</a:t>
            </a:r>
          </a:p>
          <a:p>
            <a:pPr marL="0" indent="0">
              <a:buNone/>
            </a:pPr>
            <a:r>
              <a:rPr lang="ru-RU" b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Вороний глаз очень _____________ лекарственное растение. 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564904"/>
            <a:ext cx="585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9058" y="3246075"/>
            <a:ext cx="585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1848" y="4149080"/>
            <a:ext cx="585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4869175"/>
            <a:ext cx="585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?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276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Лови ошибку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smtClean="0">
                <a:solidFill>
                  <a:srgbClr val="333333"/>
                </a:solidFill>
                <a:effectLst/>
                <a:latin typeface="Helvetica"/>
                <a:ea typeface="Times New Roman"/>
              </a:rPr>
              <a:t>Учитель предлагает учащимся информацию, содержащую неизвестное количество ошибок. Учащиеся находят ошибки.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333333"/>
                </a:solidFill>
                <a:latin typeface="Helvetica"/>
              </a:rPr>
              <a:t> </a:t>
            </a:r>
            <a:r>
              <a:rPr lang="ru-RU" b="1" dirty="0" smtClean="0">
                <a:solidFill>
                  <a:srgbClr val="333333"/>
                </a:solidFill>
                <a:latin typeface="Helvetica"/>
              </a:rPr>
              <a:t>Князь Владимир </a:t>
            </a:r>
            <a:r>
              <a:rPr lang="ru-RU" b="1" dirty="0">
                <a:solidFill>
                  <a:srgbClr val="333333"/>
                </a:solidFill>
                <a:latin typeface="Helvetica"/>
              </a:rPr>
              <a:t> </a:t>
            </a:r>
            <a:r>
              <a:rPr lang="ru-RU" b="1" dirty="0" smtClean="0">
                <a:solidFill>
                  <a:srgbClr val="333333"/>
                </a:solidFill>
                <a:latin typeface="Helvetica"/>
              </a:rPr>
              <a:t>в 1988 году осуществил принятие ислама Русью. Сталин разгромил шведов на реке Неве в 455 году до нашей эры. Монголо-татары почти два с половиной века выплачивали дань Руси.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333333"/>
                </a:solidFill>
                <a:latin typeface="Helvetica"/>
              </a:rPr>
              <a:t>Петр 1 завоевал выход к Атлантическому океану. Иван Грозный отменил крепостное право.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347262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Нестандартный факт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Учитель начинает с противоречивого факта, который трудно объяснить 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Что обычно оставляют в наследство люди своим родным? А вот в стране, которую мы будем изучать сегодня в качестве завещания дарили деревянные табуретки. Почему, как вы думаете?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3771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«Четвертый лишний»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333333"/>
                </a:solidFill>
                <a:effectLst/>
                <a:latin typeface="Helvetica"/>
                <a:ea typeface="Times New Roman"/>
              </a:rPr>
              <a:t>необходимо исключить одно из слов и объяснить по какому принципу объединены остальные слова.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Глаз, ухо, рот, палец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Коза, теленок, улитка, кит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Полка, монитор, клавиатура, процессор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Национализация, либерализация цен, продразверстка, трудовая повинность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217022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Домашние работы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https://learningapps.org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https://myquiz.ru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https://skysmart.ru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97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95" t="-1193" r="1169" b="3332"/>
          <a:stretch>
            <a:fillRect/>
          </a:stretch>
        </p:blipFill>
        <p:spPr bwMode="auto">
          <a:xfrm>
            <a:off x="214282" y="142853"/>
            <a:ext cx="8786874" cy="662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право 4"/>
          <p:cNvSpPr/>
          <p:nvPr/>
        </p:nvSpPr>
        <p:spPr>
          <a:xfrm>
            <a:off x="285720" y="4000504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357422" y="1142984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490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95" t="386" r="838" b="4910"/>
          <a:stretch>
            <a:fillRect/>
          </a:stretch>
        </p:blipFill>
        <p:spPr bwMode="auto">
          <a:xfrm>
            <a:off x="214282" y="142852"/>
            <a:ext cx="8715436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право 4"/>
          <p:cNvSpPr/>
          <p:nvPr/>
        </p:nvSpPr>
        <p:spPr>
          <a:xfrm>
            <a:off x="428596" y="3286124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786446" y="928670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9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95" b="3332"/>
          <a:stretch>
            <a:fillRect/>
          </a:stretch>
        </p:blipFill>
        <p:spPr bwMode="auto">
          <a:xfrm>
            <a:off x="357158" y="241560"/>
            <a:ext cx="8572560" cy="611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право 5"/>
          <p:cNvSpPr/>
          <p:nvPr/>
        </p:nvSpPr>
        <p:spPr>
          <a:xfrm rot="2528366">
            <a:off x="970434" y="1164588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8158869">
            <a:off x="3185012" y="5379431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76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95" b="3332"/>
          <a:stretch>
            <a:fillRect/>
          </a:stretch>
        </p:blipFill>
        <p:spPr bwMode="auto">
          <a:xfrm>
            <a:off x="285720" y="285728"/>
            <a:ext cx="8215370" cy="639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право 4"/>
          <p:cNvSpPr/>
          <p:nvPr/>
        </p:nvSpPr>
        <p:spPr>
          <a:xfrm rot="12377763">
            <a:off x="5150316" y="5377924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6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3177" b="3353"/>
          <a:stretch>
            <a:fillRect/>
          </a:stretch>
        </p:blipFill>
        <p:spPr bwMode="auto">
          <a:xfrm>
            <a:off x="500034" y="229198"/>
            <a:ext cx="8429684" cy="62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право 7"/>
          <p:cNvSpPr/>
          <p:nvPr/>
        </p:nvSpPr>
        <p:spPr>
          <a:xfrm rot="10518733">
            <a:off x="3305170" y="6134454"/>
            <a:ext cx="785818" cy="152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4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each\Desktop\1681274573_kartinki-pibig-info-p-vsemirnii-den-istorika-kartinki-arti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893961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Идеи от историков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6309320"/>
            <a:ext cx="8089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МО учителей истории и обществознания МАОУ «</a:t>
            </a:r>
            <a:r>
              <a:rPr lang="ru-RU" b="1" dirty="0" err="1" smtClean="0"/>
              <a:t>Подгорнская</a:t>
            </a:r>
            <a:r>
              <a:rPr lang="ru-RU" b="1" dirty="0" smtClean="0"/>
              <a:t> СОШ» 02.02.24г.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884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458" b="3717"/>
          <a:stretch>
            <a:fillRect/>
          </a:stretch>
        </p:blipFill>
        <p:spPr bwMode="auto">
          <a:xfrm>
            <a:off x="285720" y="285728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106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95" r="2101" b="3332"/>
          <a:stretch>
            <a:fillRect/>
          </a:stretch>
        </p:blipFill>
        <p:spPr bwMode="auto">
          <a:xfrm>
            <a:off x="214283" y="285728"/>
            <a:ext cx="8643998" cy="628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6587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95" b="3332"/>
          <a:stretch>
            <a:fillRect/>
          </a:stretch>
        </p:blipFill>
        <p:spPr bwMode="auto">
          <a:xfrm>
            <a:off x="357159" y="428604"/>
            <a:ext cx="8528706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право 4"/>
          <p:cNvSpPr/>
          <p:nvPr/>
        </p:nvSpPr>
        <p:spPr>
          <a:xfrm rot="20055529">
            <a:off x="1173604" y="1589348"/>
            <a:ext cx="785818" cy="152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20055529">
            <a:off x="5566331" y="2734803"/>
            <a:ext cx="785818" cy="152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3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95" r="807" b="3332"/>
          <a:stretch>
            <a:fillRect/>
          </a:stretch>
        </p:blipFill>
        <p:spPr bwMode="auto">
          <a:xfrm>
            <a:off x="285720" y="285728"/>
            <a:ext cx="8501122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860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</a:t>
            </a:r>
            <a:r>
              <a:rPr lang="ru-RU" dirty="0" smtClean="0"/>
              <a:t> сервисы: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steach\Desktop\76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74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each\Downloads\6a2a6f80-12f3-49a4-b666-dac9a76aa9be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33" y="0"/>
            <a:ext cx="9180512" cy="688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1412"/>
            <a:ext cx="4464496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Облако слов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908720"/>
            <a:ext cx="4164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wordscloud.pythonanywhere.com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07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Качество образования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23756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Облако слов</a:t>
            </a:r>
            <a:endParaRPr kumimoji="0" lang="ru-RU" sz="6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6072206"/>
            <a:ext cx="4164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wordscloud.pythonanywhere.com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64801"/>
            <a:ext cx="4946498" cy="1143000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Кубик     </a:t>
            </a:r>
            <a:r>
              <a:rPr lang="ru-RU" sz="6000" b="1" i="1" dirty="0" err="1" smtClean="0">
                <a:solidFill>
                  <a:srgbClr val="FF0000"/>
                </a:solidFill>
              </a:rPr>
              <a:t>Блума</a:t>
            </a:r>
            <a:r>
              <a:rPr lang="ru-RU" sz="6000" b="1" i="1" dirty="0" smtClean="0">
                <a:solidFill>
                  <a:srgbClr val="FF0000"/>
                </a:solidFill>
              </a:rPr>
              <a:t> 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steach\Desktop\кубик блу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70225">
            <a:off x="274767" y="207194"/>
            <a:ext cx="3072924" cy="217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2279158"/>
            <a:ext cx="5652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Понадобиться обычный бумажный куб, на гранях которого написано: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/>
              <a:t>Назови</a:t>
            </a:r>
            <a:r>
              <a:rPr lang="ru-RU" b="1" dirty="0" smtClean="0"/>
              <a:t>.   воспроизведение</a:t>
            </a:r>
            <a:endParaRPr lang="ru-RU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/>
              <a:t>Почему</a:t>
            </a:r>
            <a:r>
              <a:rPr lang="ru-RU" b="1" dirty="0" smtClean="0"/>
              <a:t>.   Причинно-следственные связи</a:t>
            </a:r>
            <a:endParaRPr lang="ru-RU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/>
              <a:t>Объясни</a:t>
            </a:r>
            <a:r>
              <a:rPr lang="ru-RU" b="1" dirty="0" smtClean="0"/>
              <a:t>. Уточняющие вопросы</a:t>
            </a:r>
            <a:endParaRPr lang="ru-RU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/>
              <a:t>Предложи</a:t>
            </a:r>
            <a:r>
              <a:rPr lang="ru-RU" b="1" dirty="0" smtClean="0"/>
              <a:t>. Как использовать полученное знание</a:t>
            </a:r>
            <a:endParaRPr lang="ru-RU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/>
              <a:t>Придумай</a:t>
            </a:r>
            <a:r>
              <a:rPr lang="ru-RU" b="1" dirty="0" smtClean="0"/>
              <a:t>.  творчество</a:t>
            </a:r>
            <a:endParaRPr lang="ru-RU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/>
              <a:t>Поделись</a:t>
            </a:r>
            <a:r>
              <a:rPr lang="ru-RU" dirty="0" smtClean="0"/>
              <a:t>.  Оценка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54410" y="9935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</a:t>
            </a:r>
            <a:r>
              <a:rPr lang="ru-RU" b="1" u="sng" dirty="0"/>
              <a:t>Учиться – значит задавать вопросы</a:t>
            </a:r>
            <a:r>
              <a:rPr lang="ru-RU" dirty="0"/>
              <a:t>. Чтобы задавать вопросы, ребенку нужна вера в себя, а педагогу – умение ее поддержать»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19" t="38675" r="50000" b="20330"/>
          <a:stretch/>
        </p:blipFill>
        <p:spPr bwMode="auto">
          <a:xfrm rot="19753160">
            <a:off x="535436" y="1981105"/>
            <a:ext cx="2239279" cy="313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8482" y="4797152"/>
            <a:ext cx="83956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/>
              <a:t>Когда шла Северная война?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Почему Петр получил прозвище Великий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Почему сын Петра не поддерживал его реформы?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Какими качествами должен обладать глава государства после Петра 1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Какие методы борьбы со взятками можно было использовать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Был ли Петр </a:t>
            </a:r>
            <a:r>
              <a:rPr lang="en-US" sz="2000" b="1" dirty="0" smtClean="0"/>
              <a:t>I</a:t>
            </a:r>
            <a:r>
              <a:rPr lang="ru-RU" sz="2000" b="1" dirty="0" smtClean="0"/>
              <a:t> эффективным правителем?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69507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5470"/>
            <a:ext cx="8229600" cy="562074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Крестики-нолики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8472469"/>
              </p:ext>
            </p:extLst>
          </p:nvPr>
        </p:nvGraphicFramePr>
        <p:xfrm>
          <a:off x="107504" y="548681"/>
          <a:ext cx="9036495" cy="6309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165"/>
                <a:gridCol w="3012165"/>
                <a:gridCol w="3012165"/>
              </a:tblGrid>
              <a:tr h="210310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1.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28 дней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только в феврале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2.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Если видишь зеленого человечка нужно переходить улицу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3.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 дикой природе белые медведи 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едят пингвинов?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0310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4.</a:t>
                      </a:r>
                    </a:p>
                    <a:p>
                      <a:pPr algn="ctr"/>
                      <a:r>
                        <a:rPr lang="ru-RU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Чтобы</a:t>
                      </a:r>
                      <a:r>
                        <a:rPr lang="ru-RU" sz="20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получить число больше 4 но меньше 5 нужно между ними поставить запятую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5.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Пророк Моисей взял на ковчег каждой твари по паре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6.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 Рыбы спят с открытым глазами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0310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7.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Слово кокошник произошло от слова курица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8.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 первых оранжереях во Франции выращивали апельсины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9.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Чайки занимают первое место среди птиц являясь причиной авиакатастроф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множение 4"/>
          <p:cNvSpPr/>
          <p:nvPr/>
        </p:nvSpPr>
        <p:spPr>
          <a:xfrm>
            <a:off x="-108520" y="1643"/>
            <a:ext cx="792963" cy="64807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ольцо 5"/>
          <p:cNvSpPr/>
          <p:nvPr/>
        </p:nvSpPr>
        <p:spPr>
          <a:xfrm>
            <a:off x="7092280" y="73650"/>
            <a:ext cx="491481" cy="504057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38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верно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87816" y="64069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не верно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1069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Крестики-нолики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2984740"/>
              </p:ext>
            </p:extLst>
          </p:nvPr>
        </p:nvGraphicFramePr>
        <p:xfrm>
          <a:off x="107504" y="548681"/>
          <a:ext cx="9036495" cy="6309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165"/>
                <a:gridCol w="3012165"/>
                <a:gridCol w="3012165"/>
              </a:tblGrid>
              <a:tr h="210310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1.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28 дней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только в феврале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2.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Если видишь зеленого человечка нужно переходить улицу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3.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 дикой природе белые медведи 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едят пингвинов?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0310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4.</a:t>
                      </a:r>
                    </a:p>
                    <a:p>
                      <a:pPr algn="ctr"/>
                      <a:r>
                        <a:rPr lang="ru-RU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Чтобы</a:t>
                      </a:r>
                      <a:r>
                        <a:rPr lang="ru-RU" sz="20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получить число больше 4 но меньше 5 нужно между ними поставить запятую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5.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Пророк Моисей взял на ковчег каждой твари по паре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6.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 Рыбы спят с открытым глазами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0310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7.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Слово кокошник произошло от слова курица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8.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 первых оранжереях во Франции выращивали картофель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9.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Чайки занимают первое место среди птиц являясь причиной авиакатастроф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множение 4"/>
          <p:cNvSpPr/>
          <p:nvPr/>
        </p:nvSpPr>
        <p:spPr>
          <a:xfrm>
            <a:off x="7092280" y="3681028"/>
            <a:ext cx="1152128" cy="93610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/>
          <p:cNvSpPr/>
          <p:nvPr/>
        </p:nvSpPr>
        <p:spPr>
          <a:xfrm>
            <a:off x="4140827" y="1772816"/>
            <a:ext cx="1152128" cy="93610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/>
          <p:cNvSpPr/>
          <p:nvPr/>
        </p:nvSpPr>
        <p:spPr>
          <a:xfrm>
            <a:off x="1115616" y="4077072"/>
            <a:ext cx="936104" cy="7200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множение 7"/>
          <p:cNvSpPr/>
          <p:nvPr/>
        </p:nvSpPr>
        <p:spPr>
          <a:xfrm>
            <a:off x="899592" y="5871067"/>
            <a:ext cx="1152128" cy="93610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8"/>
          <p:cNvSpPr/>
          <p:nvPr/>
        </p:nvSpPr>
        <p:spPr>
          <a:xfrm>
            <a:off x="7045034" y="6117111"/>
            <a:ext cx="1152128" cy="93610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ольцо 9"/>
          <p:cNvSpPr/>
          <p:nvPr/>
        </p:nvSpPr>
        <p:spPr>
          <a:xfrm>
            <a:off x="1378886" y="1794861"/>
            <a:ext cx="660259" cy="64807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4283968" y="3933056"/>
            <a:ext cx="660259" cy="64807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7290968" y="1916832"/>
            <a:ext cx="660259" cy="64807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ольцо 12"/>
          <p:cNvSpPr/>
          <p:nvPr/>
        </p:nvSpPr>
        <p:spPr>
          <a:xfrm>
            <a:off x="4499992" y="6117111"/>
            <a:ext cx="660259" cy="64807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1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проверяем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0-1 ошибка-   «5»  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2 ошибки-        «4»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00B050"/>
                </a:solidFill>
              </a:rPr>
              <a:t>3-4 ошибки-      «3»</a:t>
            </a:r>
          </a:p>
          <a:p>
            <a:pPr marL="0" indent="0">
              <a:buNone/>
            </a:pPr>
            <a:r>
              <a:rPr lang="ru-RU" sz="4400" b="1" dirty="0" smtClean="0"/>
              <a:t>Более 4 ошибок-  </a:t>
            </a:r>
          </a:p>
          <a:p>
            <a:pPr marL="0" indent="0">
              <a:buNone/>
            </a:pPr>
            <a:r>
              <a:rPr lang="ru-RU" sz="4400" dirty="0" smtClean="0"/>
              <a:t>прочти еще раз параграф, задай вопросы  учителю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177687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i="1" kern="18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Правда VS Ложь</a:t>
            </a: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/>
          </a:bodyPr>
          <a:lstStyle/>
          <a:p>
            <a:pPr marL="0" lvl="0" indent="0" algn="just" fontAlgn="t">
              <a:lnSpc>
                <a:spcPct val="115000"/>
              </a:lnSpc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rgbClr val="212121"/>
                </a:solidFill>
                <a:effectLst/>
                <a:latin typeface="Times New Roman"/>
                <a:ea typeface="Times New Roman"/>
                <a:cs typeface="Times New Roman"/>
              </a:rPr>
              <a:t>На этапе усвоения первичного знания можно предложить учащимся придумать 2 верных и одно неверное утверждение, а затем обменяться с соседом по парте и отгадать правду и ложь.</a:t>
            </a:r>
          </a:p>
          <a:p>
            <a:pPr marL="0" lvl="0" indent="0" algn="just" fontAlgn="t">
              <a:lnSpc>
                <a:spcPct val="115000"/>
              </a:lnSpc>
              <a:buNone/>
              <a:tabLst>
                <a:tab pos="457200" algn="l"/>
              </a:tabLst>
            </a:pPr>
            <a:endParaRPr lang="ru-RU" sz="2400" dirty="0">
              <a:solidFill>
                <a:srgbClr val="212121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just" fontAlgn="t">
              <a:lnSpc>
                <a:spcPct val="115000"/>
              </a:lnSpc>
              <a:buNone/>
              <a:tabLst>
                <a:tab pos="457200" algn="l"/>
              </a:tabLst>
            </a:pPr>
            <a:endParaRPr lang="ru-RU" sz="2400" dirty="0" smtClean="0">
              <a:solidFill>
                <a:srgbClr val="212121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algn="just" fontAlgn="t">
              <a:lnSpc>
                <a:spcPct val="115000"/>
              </a:lnSpc>
              <a:tabLst>
                <a:tab pos="457200" algn="l"/>
              </a:tabLst>
            </a:pPr>
            <a:r>
              <a:rPr lang="ru-RU" sz="4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Город Томск основан в </a:t>
            </a:r>
            <a:r>
              <a:rPr lang="en-US" sz="4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XX</a:t>
            </a:r>
            <a:r>
              <a:rPr lang="ru-RU" sz="4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веке.</a:t>
            </a:r>
          </a:p>
          <a:p>
            <a:pPr algn="just" fontAlgn="t">
              <a:lnSpc>
                <a:spcPct val="115000"/>
              </a:lnSpc>
              <a:tabLst>
                <a:tab pos="457200" algn="l"/>
              </a:tabLst>
            </a:pPr>
            <a:r>
              <a:rPr lang="ru-RU" sz="4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Птицы для полета на юг выбирают самый холодный день.</a:t>
            </a:r>
          </a:p>
          <a:p>
            <a:pPr algn="just" fontAlgn="t">
              <a:lnSpc>
                <a:spcPct val="115000"/>
              </a:lnSpc>
              <a:tabLst>
                <a:tab pos="457200" algn="l"/>
              </a:tabLst>
            </a:pPr>
            <a:r>
              <a:rPr lang="ru-RU" sz="4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Волга впадает в Каспийское море.</a:t>
            </a:r>
            <a:endParaRPr lang="ru-RU" sz="40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8784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631</Words>
  <Application>Microsoft Office PowerPoint</Application>
  <PresentationFormat>Экран (4:3)</PresentationFormat>
  <Paragraphs>107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«Методы и приемы работы с обучающимися по повышению качества обучения»</vt:lpstr>
      <vt:lpstr>Идеи от историков</vt:lpstr>
      <vt:lpstr>Облако слов</vt:lpstr>
      <vt:lpstr>Слайд 4</vt:lpstr>
      <vt:lpstr>Кубик     Блума </vt:lpstr>
      <vt:lpstr>Крестики-нолики</vt:lpstr>
      <vt:lpstr>Крестики-нолики</vt:lpstr>
      <vt:lpstr>проверяем</vt:lpstr>
      <vt:lpstr>Правда VS Ложь </vt:lpstr>
      <vt:lpstr>Письмо с дырками</vt:lpstr>
      <vt:lpstr>Лови ошибку</vt:lpstr>
      <vt:lpstr>Нестандартный факт</vt:lpstr>
      <vt:lpstr>«Четвертый лишний»</vt:lpstr>
      <vt:lpstr>Домашние работы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Web сервисы: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Идеи от историков</dc:title>
  <cp:lastModifiedBy>Никитина</cp:lastModifiedBy>
  <cp:revision>19</cp:revision>
  <dcterms:modified xsi:type="dcterms:W3CDTF">2024-10-29T08:05:12Z</dcterms:modified>
</cp:coreProperties>
</file>